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6" r:id="rId24"/>
    <p:sldId id="297" r:id="rId25"/>
    <p:sldId id="295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72" d="100"/>
          <a:sy n="72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461C12-CB89-4498-9DFD-708F3D4A5AE8}" type="pres">
      <dgm:prSet presAssocID="{E4F92AFC-F894-443D-83CC-1A2AAF2F4600}" presName="rootConnector1" presStyleLbl="node1" presStyleIdx="0" presStyleCnt="10"/>
      <dgm:spPr/>
      <dgm:t>
        <a:bodyPr/>
        <a:lstStyle/>
        <a:p>
          <a:endParaRPr lang="en-US"/>
        </a:p>
      </dgm:t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  <dgm:t>
        <a:bodyPr/>
        <a:lstStyle/>
        <a:p>
          <a:endParaRPr lang="en-US"/>
        </a:p>
      </dgm:t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55DB1A-F255-4B0D-B27A-17876473A03C}" type="pres">
      <dgm:prSet presAssocID="{7E3D20CC-9B0F-486E-B088-1E792CE1FA75}" presName="rootConnector" presStyleLbl="node2" presStyleIdx="0" presStyleCnt="0"/>
      <dgm:spPr/>
      <dgm:t>
        <a:bodyPr/>
        <a:lstStyle/>
        <a:p>
          <a:endParaRPr lang="en-US"/>
        </a:p>
      </dgm:t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104FC4-0424-47CC-8142-9EB73DF234B3}" type="pres">
      <dgm:prSet presAssocID="{9816377C-CA66-4873-BFA3-6E364D86CE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  <dgm:t>
        <a:bodyPr/>
        <a:lstStyle/>
        <a:p>
          <a:endParaRPr lang="en-US"/>
        </a:p>
      </dgm:t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85DF48-3E6D-4161-A08E-D89F2A4A2B60}" type="pres">
      <dgm:prSet presAssocID="{5F28B918-906E-4F88-AA57-E47D83F02E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  <dgm:t>
        <a:bodyPr/>
        <a:lstStyle/>
        <a:p>
          <a:endParaRPr lang="en-US"/>
        </a:p>
      </dgm:t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F126ED-8614-4C39-ADCA-057EBA3BA3C8}" type="pres">
      <dgm:prSet presAssocID="{D664221D-AE1C-4208-B8A1-96E9B81534F0}" presName="rootConnector" presStyleLbl="node4" presStyleIdx="0" presStyleCnt="0"/>
      <dgm:spPr/>
      <dgm:t>
        <a:bodyPr/>
        <a:lstStyle/>
        <a:p>
          <a:endParaRPr lang="en-US"/>
        </a:p>
      </dgm:t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  <dgm:t>
        <a:bodyPr/>
        <a:lstStyle/>
        <a:p>
          <a:endParaRPr lang="en-US"/>
        </a:p>
      </dgm:t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9850B1-E246-4CE3-AFBA-E0BA52F512E0}" type="pres">
      <dgm:prSet presAssocID="{CE324FB9-D661-4813-9AC3-6DA2EEEFADAC}" presName="rootConnector" presStyleLbl="node4" presStyleIdx="0" presStyleCnt="0"/>
      <dgm:spPr/>
      <dgm:t>
        <a:bodyPr/>
        <a:lstStyle/>
        <a:p>
          <a:endParaRPr lang="en-US"/>
        </a:p>
      </dgm:t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  <dgm:t>
        <a:bodyPr/>
        <a:lstStyle/>
        <a:p>
          <a:endParaRPr lang="en-US"/>
        </a:p>
      </dgm:t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E3F8D29-3C1A-4310-AC03-72D4E340CDAF}" type="pres">
      <dgm:prSet presAssocID="{AED6C4BD-10D7-417C-9109-D4B085DF79D8}" presName="rootConnector" presStyleLbl="node4" presStyleIdx="0" presStyleCnt="0"/>
      <dgm:spPr/>
      <dgm:t>
        <a:bodyPr/>
        <a:lstStyle/>
        <a:p>
          <a:endParaRPr lang="en-US"/>
        </a:p>
      </dgm:t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B30363-824B-4906-8F57-E75BFCB632F4}" type="pres">
      <dgm:prSet presAssocID="{9805FCE1-8EF2-4D7D-A30F-FF125B9E2597}" presName="rootConnector" presStyleLbl="node3" presStyleIdx="0" presStyleCnt="0"/>
      <dgm:spPr/>
      <dgm:t>
        <a:bodyPr/>
        <a:lstStyle/>
        <a:p>
          <a:endParaRPr lang="en-US"/>
        </a:p>
      </dgm:t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  <dgm:t>
        <a:bodyPr/>
        <a:lstStyle/>
        <a:p>
          <a:endParaRPr lang="en-US"/>
        </a:p>
      </dgm:t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FAFE2-3BE4-4200-92F9-5ECDAD277A2D}" type="pres">
      <dgm:prSet presAssocID="{CA833BB1-F590-4B00-9D80-CF5060EE7AC2}" presName="rootConnector" presStyleLbl="node4" presStyleIdx="0" presStyleCnt="0"/>
      <dgm:spPr/>
      <dgm:t>
        <a:bodyPr/>
        <a:lstStyle/>
        <a:p>
          <a:endParaRPr lang="en-US"/>
        </a:p>
      </dgm:t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766D7A-5F10-46E0-B6D6-4EB34F3FDD61}" type="pres">
      <dgm:prSet presAssocID="{761B2A53-97DE-4A73-8203-F53B8FC6786C}" presName="rootConnector" presStyleLbl="node3" presStyleIdx="0" presStyleCnt="0"/>
      <dgm:spPr/>
      <dgm:t>
        <a:bodyPr/>
        <a:lstStyle/>
        <a:p>
          <a:endParaRPr lang="en-US"/>
        </a:p>
      </dgm:t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  <dgm:t>
        <a:bodyPr/>
        <a:lstStyle/>
        <a:p>
          <a:endParaRPr lang="en-US"/>
        </a:p>
      </dgm:t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DB7913-90CB-433A-8A8B-BC2E861CB270}" type="pres">
      <dgm:prSet presAssocID="{90E97D21-59D2-45C0-9066-B1C8A341CA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  <dgm:t>
        <a:bodyPr/>
        <a:lstStyle/>
        <a:p>
          <a:endParaRPr lang="en-US"/>
        </a:p>
      </dgm:t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0" y="2657474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7169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xmlns="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xmlns="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xmlns="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xmlns="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xmlns="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xmlns="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xmlns="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xmlns="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xmlns="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xmlns="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xmlns="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Viet Nam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xmlns="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</a:t>
            </a:r>
            <a:r>
              <a:rPr lang="en-US"/>
              <a:t>without penalty</a:t>
            </a:r>
            <a:endParaRPr lang="en-US" dirty="0"/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Nowadays, Users using internet also increases more and more , and a lot of people use internet to work 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There is no binding agreement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1689</TotalTime>
  <Words>1291</Words>
  <Application>Microsoft Office PowerPoint</Application>
  <PresentationFormat>Custom</PresentationFormat>
  <Paragraphs>544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Windows User</cp:lastModifiedBy>
  <cp:revision>133</cp:revision>
  <dcterms:created xsi:type="dcterms:W3CDTF">2017-04-16T01:40:12Z</dcterms:created>
  <dcterms:modified xsi:type="dcterms:W3CDTF">2017-05-01T14:47:44Z</dcterms:modified>
</cp:coreProperties>
</file>